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K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02BA3EB-AD8A-C94F-B5F4-CA33092316DC}" v="2" dt="2021-01-20T00:16:05.0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5890"/>
  </p:normalViewPr>
  <p:slideViewPr>
    <p:cSldViewPr snapToGrid="0" snapToObjects="1">
      <p:cViewPr varScale="1">
        <p:scale>
          <a:sx n="109" d="100"/>
          <a:sy n="109" d="100"/>
        </p:scale>
        <p:origin x="58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K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71EA96-E717-4749-A2BE-1B13ED05E1EC}" type="datetimeFigureOut">
              <a:rPr lang="en-KR" smtClean="0"/>
              <a:t>2021/01/20</a:t>
            </a:fld>
            <a:endParaRPr lang="en-K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K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K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47FB1C-3EA8-7A43-8490-D6F3115B865C}" type="slidenum">
              <a:rPr lang="en-KR" smtClean="0"/>
              <a:t>‹#›</a:t>
            </a:fld>
            <a:endParaRPr lang="en-KR"/>
          </a:p>
        </p:txBody>
      </p:sp>
    </p:spTree>
    <p:extLst>
      <p:ext uri="{BB962C8B-B14F-4D97-AF65-F5344CB8AC3E}">
        <p14:creationId xmlns:p14="http://schemas.microsoft.com/office/powerpoint/2010/main" val="21209555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0E56F-D54F-B24D-AF85-4F67F59896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K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A9E710-1291-AB43-9759-EB11DF36AC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K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90E457-ECB6-634F-93AB-4FC2509A71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ED4A6-A62B-5746-811C-B45AEA205727}" type="datetime1">
              <a:rPr lang="en-US" smtClean="0"/>
              <a:t>1/20/21</a:t>
            </a:fld>
            <a:endParaRPr lang="en-K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8E40E7-2006-E54F-9B83-88E8D6C8E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3FD591-BFEB-5846-8D91-CFF7A3547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EF16D-3BCD-EA48-B418-61645070013B}" type="slidenum">
              <a:rPr lang="en-KR" smtClean="0"/>
              <a:t>‹#›</a:t>
            </a:fld>
            <a:endParaRPr lang="en-KR"/>
          </a:p>
        </p:txBody>
      </p:sp>
    </p:spTree>
    <p:extLst>
      <p:ext uri="{BB962C8B-B14F-4D97-AF65-F5344CB8AC3E}">
        <p14:creationId xmlns:p14="http://schemas.microsoft.com/office/powerpoint/2010/main" val="1021011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04970-4314-8141-91F1-072D004BF6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K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3BB1CB-E01B-5E4B-B66D-4494734F3D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K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5FF635-598F-394D-BE14-F2AB9B8D19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63473-B013-FE49-B5B7-9963ADC1CA19}" type="datetime1">
              <a:rPr lang="en-US" smtClean="0"/>
              <a:t>1/20/21</a:t>
            </a:fld>
            <a:endParaRPr lang="en-K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5AC6B3-B445-D543-A2F5-9A207407B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91A63C-2CF9-5B4E-AAB3-A1F87E4E9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EF16D-3BCD-EA48-B418-61645070013B}" type="slidenum">
              <a:rPr lang="en-KR" smtClean="0"/>
              <a:t>‹#›</a:t>
            </a:fld>
            <a:endParaRPr lang="en-KR"/>
          </a:p>
        </p:txBody>
      </p:sp>
    </p:spTree>
    <p:extLst>
      <p:ext uri="{BB962C8B-B14F-4D97-AF65-F5344CB8AC3E}">
        <p14:creationId xmlns:p14="http://schemas.microsoft.com/office/powerpoint/2010/main" val="1406534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EED3719-B058-6E43-9334-CFC0A32067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K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D921EF-E159-4144-A93A-13771506B6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K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BC2D2A-029F-994A-9521-3C519D84B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14367-E554-D047-87AA-FF46EAD0F5A0}" type="datetime1">
              <a:rPr lang="en-US" smtClean="0"/>
              <a:t>1/20/21</a:t>
            </a:fld>
            <a:endParaRPr lang="en-K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C28D17-2D36-794F-A4F7-53053EDD8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A99B6E-F974-A645-91A3-EC98925FA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EF16D-3BCD-EA48-B418-61645070013B}" type="slidenum">
              <a:rPr lang="en-KR" smtClean="0"/>
              <a:t>‹#›</a:t>
            </a:fld>
            <a:endParaRPr lang="en-KR"/>
          </a:p>
        </p:txBody>
      </p:sp>
    </p:spTree>
    <p:extLst>
      <p:ext uri="{BB962C8B-B14F-4D97-AF65-F5344CB8AC3E}">
        <p14:creationId xmlns:p14="http://schemas.microsoft.com/office/powerpoint/2010/main" val="3678349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BD3589-2A06-834C-AF72-5B2424BCC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K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F8D3DF-7D83-4A4D-9CA3-BB77D6A5B4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K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F02783-49D0-2E4F-A68A-6927FD4251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F3003-3DE3-AF42-9F4D-487645D2125E}" type="datetime1">
              <a:rPr lang="en-US" smtClean="0"/>
              <a:t>1/20/21</a:t>
            </a:fld>
            <a:endParaRPr lang="en-K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CE3338-49C0-144C-8557-203BDC811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66DCA1-C143-0B46-83B4-5B674726F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EF16D-3BCD-EA48-B418-61645070013B}" type="slidenum">
              <a:rPr lang="en-KR" smtClean="0"/>
              <a:t>‹#›</a:t>
            </a:fld>
            <a:endParaRPr lang="en-KR"/>
          </a:p>
        </p:txBody>
      </p:sp>
    </p:spTree>
    <p:extLst>
      <p:ext uri="{BB962C8B-B14F-4D97-AF65-F5344CB8AC3E}">
        <p14:creationId xmlns:p14="http://schemas.microsoft.com/office/powerpoint/2010/main" val="4194704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A7F5CF-0A73-734D-BC01-0FD10B2BDE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K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F39833-09FA-B04F-91AF-1CF8D6EED3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5A06C3-B058-3344-BBCC-B19859FB98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F91BD-C672-E945-8428-873F7A06D68C}" type="datetime1">
              <a:rPr lang="en-US" smtClean="0"/>
              <a:t>1/20/21</a:t>
            </a:fld>
            <a:endParaRPr lang="en-K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794B53-8C81-FE44-8ABD-0AF3B11F8B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BC3637-590B-104A-A039-770A79706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EF16D-3BCD-EA48-B418-61645070013B}" type="slidenum">
              <a:rPr lang="en-KR" smtClean="0"/>
              <a:t>‹#›</a:t>
            </a:fld>
            <a:endParaRPr lang="en-KR"/>
          </a:p>
        </p:txBody>
      </p:sp>
    </p:spTree>
    <p:extLst>
      <p:ext uri="{BB962C8B-B14F-4D97-AF65-F5344CB8AC3E}">
        <p14:creationId xmlns:p14="http://schemas.microsoft.com/office/powerpoint/2010/main" val="736202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32F97F-5342-E445-A226-773C730490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K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A12BE1-634F-D34C-89A4-F02A617C5A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K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5B3EED-C558-9A4C-984A-2B61C109B7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K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F1C54C-7AF2-D945-8E55-3913FD958D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92592-9007-694A-B9F5-0DCB84C98A94}" type="datetime1">
              <a:rPr lang="en-US" smtClean="0"/>
              <a:t>1/20/21</a:t>
            </a:fld>
            <a:endParaRPr lang="en-K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82671A-3DC1-594B-BB2C-33B87179A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E1313E-B616-7949-B1C7-524F88529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EF16D-3BCD-EA48-B418-61645070013B}" type="slidenum">
              <a:rPr lang="en-KR" smtClean="0"/>
              <a:t>‹#›</a:t>
            </a:fld>
            <a:endParaRPr lang="en-KR"/>
          </a:p>
        </p:txBody>
      </p:sp>
    </p:spTree>
    <p:extLst>
      <p:ext uri="{BB962C8B-B14F-4D97-AF65-F5344CB8AC3E}">
        <p14:creationId xmlns:p14="http://schemas.microsoft.com/office/powerpoint/2010/main" val="802691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121281-D303-2946-B2EC-741626E516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K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095115-9CCD-E947-B68C-2B6650694D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9CC63F-5FC3-F042-8994-AAA47EA4C5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K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574AC81-BB6B-564F-9112-5FB3D143C9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375630F-805F-004A-A600-57D93E5F86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K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B8F0B86-04AD-8242-AA08-3D4C2129C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BB4D2-C5AF-4140-8583-26D557E199C7}" type="datetime1">
              <a:rPr lang="en-US" smtClean="0"/>
              <a:t>1/20/21</a:t>
            </a:fld>
            <a:endParaRPr lang="en-K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2282A47-F13B-8E46-B5BA-96531E66D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3E05354-33B0-1B4B-9055-E2EE4DF9E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EF16D-3BCD-EA48-B418-61645070013B}" type="slidenum">
              <a:rPr lang="en-KR" smtClean="0"/>
              <a:t>‹#›</a:t>
            </a:fld>
            <a:endParaRPr lang="en-KR"/>
          </a:p>
        </p:txBody>
      </p:sp>
    </p:spTree>
    <p:extLst>
      <p:ext uri="{BB962C8B-B14F-4D97-AF65-F5344CB8AC3E}">
        <p14:creationId xmlns:p14="http://schemas.microsoft.com/office/powerpoint/2010/main" val="2146196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DE84B9-CD64-2140-9E97-4679ED401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K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58B03B-9B1D-9849-AAAA-273A8071F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F45BA-DBD9-D243-B7AD-C4A1EB0286E1}" type="datetime1">
              <a:rPr lang="en-US" smtClean="0"/>
              <a:t>1/20/21</a:t>
            </a:fld>
            <a:endParaRPr lang="en-K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9A36D1-029F-6B46-8814-868B7430D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E40A00-9666-CD42-8DC0-73A2343BB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EF16D-3BCD-EA48-B418-61645070013B}" type="slidenum">
              <a:rPr lang="en-KR" smtClean="0"/>
              <a:t>‹#›</a:t>
            </a:fld>
            <a:endParaRPr lang="en-KR"/>
          </a:p>
        </p:txBody>
      </p:sp>
    </p:spTree>
    <p:extLst>
      <p:ext uri="{BB962C8B-B14F-4D97-AF65-F5344CB8AC3E}">
        <p14:creationId xmlns:p14="http://schemas.microsoft.com/office/powerpoint/2010/main" val="3411431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48E4A3-EA3B-9E4B-AE25-72FE9D0B64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9A941-8A45-9144-B695-A1F8BEA9DDAC}" type="datetime1">
              <a:rPr lang="en-US" smtClean="0"/>
              <a:t>1/20/21</a:t>
            </a:fld>
            <a:endParaRPr lang="en-K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7EEDE94-27EC-8747-AED3-BEDF41032B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1FDE33-09F2-954D-A4A6-4E74C5608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EF16D-3BCD-EA48-B418-61645070013B}" type="slidenum">
              <a:rPr lang="en-KR" smtClean="0"/>
              <a:t>‹#›</a:t>
            </a:fld>
            <a:endParaRPr lang="en-KR"/>
          </a:p>
        </p:txBody>
      </p:sp>
    </p:spTree>
    <p:extLst>
      <p:ext uri="{BB962C8B-B14F-4D97-AF65-F5344CB8AC3E}">
        <p14:creationId xmlns:p14="http://schemas.microsoft.com/office/powerpoint/2010/main" val="2870797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0A0D18-FC5F-3C4A-852C-7C35158488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K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F7FCEA-2D20-5246-B337-2BA876097D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K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DE9B62-1DDA-FF4A-B3EC-F6C8BC410F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4DE0D7-28A1-094A-BE54-B628F659E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82598-2D6A-0F4B-9CDF-CF119DB214A9}" type="datetime1">
              <a:rPr lang="en-US" smtClean="0"/>
              <a:t>1/20/21</a:t>
            </a:fld>
            <a:endParaRPr lang="en-K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15726D-A745-474D-A8CA-974B70BA9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FD07F0-8580-6348-A5CC-0929F7C5C1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EF16D-3BCD-EA48-B418-61645070013B}" type="slidenum">
              <a:rPr lang="en-KR" smtClean="0"/>
              <a:t>‹#›</a:t>
            </a:fld>
            <a:endParaRPr lang="en-KR"/>
          </a:p>
        </p:txBody>
      </p:sp>
    </p:spTree>
    <p:extLst>
      <p:ext uri="{BB962C8B-B14F-4D97-AF65-F5344CB8AC3E}">
        <p14:creationId xmlns:p14="http://schemas.microsoft.com/office/powerpoint/2010/main" val="2405195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D0B92-7D79-6349-B076-17B994D8B9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K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8026A1-795B-464C-8F04-C7B38C2359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K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59304D-162C-A244-996F-EE7AD6810B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E4DF22-4753-DF4B-BB3E-D8C266D00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AAF0B-8B8C-AA4E-9AEC-40CD035871F1}" type="datetime1">
              <a:rPr lang="en-US" smtClean="0"/>
              <a:t>1/20/21</a:t>
            </a:fld>
            <a:endParaRPr lang="en-K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9F92D7-32CE-BC43-811B-A4BCA42513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E88952-F0D9-344F-A613-A736A68ED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EF16D-3BCD-EA48-B418-61645070013B}" type="slidenum">
              <a:rPr lang="en-KR" smtClean="0"/>
              <a:t>‹#›</a:t>
            </a:fld>
            <a:endParaRPr lang="en-KR"/>
          </a:p>
        </p:txBody>
      </p:sp>
    </p:spTree>
    <p:extLst>
      <p:ext uri="{BB962C8B-B14F-4D97-AF65-F5344CB8AC3E}">
        <p14:creationId xmlns:p14="http://schemas.microsoft.com/office/powerpoint/2010/main" val="1030684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6E9465B-B4B5-D346-87AC-BBA2712878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K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F25E5D-24F1-0D4E-B3B5-5A7A54DD85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K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AFB16A-7E2A-764D-8C98-EC5E2DE94B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ED4579-FD8B-DF49-BCCA-411B7B6788DD}" type="datetime1">
              <a:rPr lang="en-US" smtClean="0"/>
              <a:t>1/20/21</a:t>
            </a:fld>
            <a:endParaRPr lang="en-K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A690C0-BD85-2740-9F4D-8ECA0D3CAE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K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441EC1-79C5-4E43-9C1E-F72175B3D3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EEF16D-3BCD-EA48-B418-61645070013B}" type="slidenum">
              <a:rPr lang="en-KR" smtClean="0"/>
              <a:t>‹#›</a:t>
            </a:fld>
            <a:endParaRPr lang="en-KR"/>
          </a:p>
        </p:txBody>
      </p:sp>
    </p:spTree>
    <p:extLst>
      <p:ext uri="{BB962C8B-B14F-4D97-AF65-F5344CB8AC3E}">
        <p14:creationId xmlns:p14="http://schemas.microsoft.com/office/powerpoint/2010/main" val="1210407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K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54CC50-BCF6-FF45-8C08-0CCEBA2B3B6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/>
              <a:t>3</a:t>
            </a:r>
            <a:r>
              <a:rPr lang="ko-KR" altLang="en-US" dirty="0"/>
              <a:t>팀 발표자료 </a:t>
            </a:r>
            <a:r>
              <a:rPr lang="en-US" altLang="ko-KR" dirty="0"/>
              <a:t>(1</a:t>
            </a:r>
            <a:r>
              <a:rPr lang="ko-KR" altLang="en-US" dirty="0"/>
              <a:t>차 발표</a:t>
            </a:r>
            <a:r>
              <a:rPr lang="en-US" altLang="ko-KR" dirty="0"/>
              <a:t>)</a:t>
            </a:r>
            <a:endParaRPr lang="en-KR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43C656-E556-904C-A948-BDC4BF1DEF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14092"/>
            <a:ext cx="9144000" cy="943708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50000"/>
              </a:lnSpc>
            </a:pPr>
            <a:r>
              <a:rPr lang="ko-KR" altLang="en-US" dirty="0"/>
              <a:t>팀원 </a:t>
            </a:r>
            <a:r>
              <a:rPr lang="en-US" altLang="ko-KR" dirty="0"/>
              <a:t>:</a:t>
            </a:r>
            <a:r>
              <a:rPr lang="ko-KR" altLang="en-US" dirty="0"/>
              <a:t> 김진희</a:t>
            </a:r>
            <a:r>
              <a:rPr lang="en-US" altLang="ko-KR" dirty="0"/>
              <a:t>,</a:t>
            </a:r>
            <a:r>
              <a:rPr lang="ko-KR" altLang="en-US" dirty="0"/>
              <a:t> 우지혜</a:t>
            </a:r>
            <a:r>
              <a:rPr lang="en-US" altLang="ko-KR" dirty="0"/>
              <a:t>,</a:t>
            </a:r>
            <a:r>
              <a:rPr lang="ko-KR" altLang="en-US" dirty="0"/>
              <a:t> 이진우</a:t>
            </a:r>
            <a:r>
              <a:rPr lang="en-US" altLang="ko-KR" dirty="0"/>
              <a:t>,</a:t>
            </a:r>
            <a:r>
              <a:rPr lang="ko-KR" altLang="en-US" dirty="0"/>
              <a:t> 황현숙 </a:t>
            </a:r>
            <a:r>
              <a:rPr lang="en-US" altLang="ko-KR" dirty="0"/>
              <a:t>(</a:t>
            </a:r>
            <a:r>
              <a:rPr lang="ko-KR" altLang="en-US" dirty="0"/>
              <a:t>가나다순</a:t>
            </a:r>
            <a:r>
              <a:rPr lang="en-US" altLang="ko-KR" dirty="0"/>
              <a:t>)</a:t>
            </a:r>
          </a:p>
          <a:p>
            <a:pPr>
              <a:lnSpc>
                <a:spcPct val="150000"/>
              </a:lnSpc>
            </a:pPr>
            <a:r>
              <a:rPr lang="ko-KR" altLang="en-US" dirty="0"/>
              <a:t>서포터즈 </a:t>
            </a:r>
            <a:r>
              <a:rPr lang="en-US" altLang="ko-KR" dirty="0"/>
              <a:t>:</a:t>
            </a:r>
            <a:r>
              <a:rPr lang="ko-KR" altLang="en-US" dirty="0"/>
              <a:t> 김호연 </a:t>
            </a:r>
            <a:r>
              <a:rPr lang="en-US" altLang="ko-KR" dirty="0"/>
              <a:t>|</a:t>
            </a:r>
            <a:r>
              <a:rPr lang="ko-KR" altLang="en-US" dirty="0"/>
              <a:t> </a:t>
            </a:r>
            <a:r>
              <a:rPr lang="ko-KR" altLang="en-US" dirty="0" err="1"/>
              <a:t>퍼실리테이터</a:t>
            </a:r>
            <a:r>
              <a:rPr lang="ko-KR" altLang="en-US" dirty="0"/>
              <a:t> </a:t>
            </a:r>
            <a:r>
              <a:rPr lang="en-US" altLang="ko-KR" dirty="0"/>
              <a:t>:</a:t>
            </a:r>
            <a:r>
              <a:rPr lang="ko-KR" altLang="en-US" dirty="0"/>
              <a:t> 제이</a:t>
            </a:r>
            <a:endParaRPr lang="en-US" altLang="ko-KR" dirty="0"/>
          </a:p>
          <a:p>
            <a:pPr>
              <a:lnSpc>
                <a:spcPct val="150000"/>
              </a:lnSpc>
            </a:pPr>
            <a:endParaRPr lang="en-KR" dirty="0"/>
          </a:p>
        </p:txBody>
      </p:sp>
    </p:spTree>
    <p:extLst>
      <p:ext uri="{BB962C8B-B14F-4D97-AF65-F5344CB8AC3E}">
        <p14:creationId xmlns:p14="http://schemas.microsoft.com/office/powerpoint/2010/main" val="3759558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iagram&#10;&#10;Description automatically generated">
            <a:extLst>
              <a:ext uri="{FF2B5EF4-FFF2-40B4-BE49-F238E27FC236}">
                <a16:creationId xmlns:a16="http://schemas.microsoft.com/office/drawing/2014/main" id="{46559052-D013-D342-B44A-BE1D3AF97E4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66"/>
          <a:stretch/>
        </p:blipFill>
        <p:spPr>
          <a:xfrm>
            <a:off x="539400" y="540000"/>
            <a:ext cx="11113200" cy="577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A97DAD7-B6BE-9140-98B5-7E69C8DDD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EF16D-3BCD-EA48-B418-61645070013B}" type="slidenum">
              <a:rPr lang="en-KR" smtClean="0"/>
              <a:t>2</a:t>
            </a:fld>
            <a:endParaRPr lang="en-KR"/>
          </a:p>
        </p:txBody>
      </p:sp>
    </p:spTree>
    <p:extLst>
      <p:ext uri="{BB962C8B-B14F-4D97-AF65-F5344CB8AC3E}">
        <p14:creationId xmlns:p14="http://schemas.microsoft.com/office/powerpoint/2010/main" val="37635679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4E8DE11-5CF9-1B4B-A667-5313BCA45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EF16D-3BCD-EA48-B418-61645070013B}" type="slidenum">
              <a:rPr lang="en-KR" smtClean="0"/>
              <a:t>3</a:t>
            </a:fld>
            <a:endParaRPr lang="en-KR"/>
          </a:p>
        </p:txBody>
      </p:sp>
      <p:pic>
        <p:nvPicPr>
          <p:cNvPr id="4" name="Picture 3" descr="Diagram, text, chat or text message&#10;&#10;Description automatically generated">
            <a:extLst>
              <a:ext uri="{FF2B5EF4-FFF2-40B4-BE49-F238E27FC236}">
                <a16:creationId xmlns:a16="http://schemas.microsoft.com/office/drawing/2014/main" id="{00B11802-EDE0-6A4E-9D16-412267CC1E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0000" y="622300"/>
            <a:ext cx="9652000" cy="561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48543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6D8CE31-401B-1F4F-8264-A879CD19A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EF16D-3BCD-EA48-B418-61645070013B}" type="slidenum">
              <a:rPr lang="en-KR" smtClean="0"/>
              <a:t>4</a:t>
            </a:fld>
            <a:endParaRPr lang="en-KR"/>
          </a:p>
        </p:txBody>
      </p:sp>
      <p:pic>
        <p:nvPicPr>
          <p:cNvPr id="7" name="Content Placeholder 6" descr="Diagram&#10;&#10;Description automatically generated">
            <a:extLst>
              <a:ext uri="{FF2B5EF4-FFF2-40B4-BE49-F238E27FC236}">
                <a16:creationId xmlns:a16="http://schemas.microsoft.com/office/drawing/2014/main" id="{EEB21C42-8FE1-B34E-9D91-45CF72ED953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2032" y="543043"/>
            <a:ext cx="10907935" cy="5813307"/>
          </a:xfrm>
        </p:spPr>
      </p:pic>
    </p:spTree>
    <p:extLst>
      <p:ext uri="{BB962C8B-B14F-4D97-AF65-F5344CB8AC3E}">
        <p14:creationId xmlns:p14="http://schemas.microsoft.com/office/powerpoint/2010/main" val="280115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16699F-031A-F14A-8747-C26CF84B84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7600" y="1079500"/>
            <a:ext cx="4636800" cy="2138400"/>
          </a:xfrm>
        </p:spPr>
        <p:txBody>
          <a:bodyPr vert="horz" lIns="91440" tIns="45720" rIns="91440" bIns="45720" rtlCol="0" anchor="b" anchorCtr="0">
            <a:normAutofit/>
          </a:bodyPr>
          <a:lstStyle/>
          <a:p>
            <a:pPr algn="ctr"/>
            <a:r>
              <a:rPr lang="ko-KR" altLang="en-US" sz="4800" dirty="0"/>
              <a:t>감사합니다</a:t>
            </a:r>
            <a:endParaRPr lang="en-US" sz="48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25C1FA7-1BD8-A442-945C-7BAC26F7C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EF16D-3BCD-EA48-B418-61645070013B}" type="slidenum">
              <a:rPr lang="en-KR" smtClean="0"/>
              <a:t>5</a:t>
            </a:fld>
            <a:endParaRPr lang="en-KR"/>
          </a:p>
        </p:txBody>
      </p:sp>
    </p:spTree>
    <p:extLst>
      <p:ext uri="{BB962C8B-B14F-4D97-AF65-F5344CB8AC3E}">
        <p14:creationId xmlns:p14="http://schemas.microsoft.com/office/powerpoint/2010/main" val="24976978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32</Words>
  <Application>Microsoft Macintosh PowerPoint</Application>
  <PresentationFormat>Widescreen</PresentationFormat>
  <Paragraphs>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3팀 발표자료 (1차 발표)</vt:lpstr>
      <vt:lpstr>PowerPoint Presentation</vt:lpstr>
      <vt:lpstr>PowerPoint Presentation</vt:lpstr>
      <vt:lpstr>PowerPoint Presentation</vt:lpstr>
      <vt:lpstr>감사합니다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3팀 발표자료 (1차 발표)</dc:title>
  <dc:creator>Jinhee Kim</dc:creator>
  <cp:lastModifiedBy>Jinhee Kim</cp:lastModifiedBy>
  <cp:revision>2</cp:revision>
  <dcterms:created xsi:type="dcterms:W3CDTF">2021-01-18T11:47:36Z</dcterms:created>
  <dcterms:modified xsi:type="dcterms:W3CDTF">2021-01-20T00:16:30Z</dcterms:modified>
</cp:coreProperties>
</file>