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90"/>
  </p:normalViewPr>
  <p:slideViewPr>
    <p:cSldViewPr snapToGrid="0" snapToObjects="1">
      <p:cViewPr varScale="1">
        <p:scale>
          <a:sx n="109" d="100"/>
          <a:sy n="109" d="100"/>
        </p:scale>
        <p:origin x="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1EA96-E717-4749-A2BE-1B13ED05E1EC}" type="datetimeFigureOut">
              <a:rPr lang="en-KR" smtClean="0"/>
              <a:t>2021/01/18</a:t>
            </a:fld>
            <a:endParaRPr lang="en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7FB1C-3EA8-7A43-8490-D6F3115B865C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120955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E56F-D54F-B24D-AF85-4F67F5989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A9E710-1291-AB43-9759-EB11DF36A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0E457-ECB6-634F-93AB-4FC2509A7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D4A6-A62B-5746-811C-B45AEA205727}" type="datetime1">
              <a:rPr lang="en-US" smtClean="0"/>
              <a:t>1/18/21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E40E7-2006-E54F-9B83-88E8D6C8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FD591-BFEB-5846-8D91-CFF7A3547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02101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04970-4314-8141-91F1-072D004BF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3BB1CB-E01B-5E4B-B66D-4494734F3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FF635-598F-394D-BE14-F2AB9B8D1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3473-B013-FE49-B5B7-9963ADC1CA19}" type="datetime1">
              <a:rPr lang="en-US" smtClean="0"/>
              <a:t>1/18/21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AC6B3-B445-D543-A2F5-9A207407B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1A63C-2CF9-5B4E-AAB3-A1F87E4E9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40653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ED3719-B058-6E43-9334-CFC0A32067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D921EF-E159-4144-A93A-13771506B6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C2D2A-029F-994A-9521-3C519D84B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4367-E554-D047-87AA-FF46EAD0F5A0}" type="datetime1">
              <a:rPr lang="en-US" smtClean="0"/>
              <a:t>1/18/21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28D17-2D36-794F-A4F7-53053EDD8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99B6E-F974-A645-91A3-EC98925F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67834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D3589-2A06-834C-AF72-5B2424BCC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8D3DF-7D83-4A4D-9CA3-BB77D6A5B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02783-49D0-2E4F-A68A-6927FD425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3003-3DE3-AF42-9F4D-487645D2125E}" type="datetime1">
              <a:rPr lang="en-US" smtClean="0"/>
              <a:t>1/18/21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E3338-49C0-144C-8557-203BDC811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6DCA1-C143-0B46-83B4-5B674726F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419470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7F5CF-0A73-734D-BC01-0FD10B2BD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39833-09FA-B04F-91AF-1CF8D6EED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A06C3-B058-3344-BBCC-B19859FB9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F91BD-C672-E945-8428-873F7A06D68C}" type="datetime1">
              <a:rPr lang="en-US" smtClean="0"/>
              <a:t>1/18/21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94B53-8C81-FE44-8ABD-0AF3B11F8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C3637-590B-104A-A039-770A79706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73620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2F97F-5342-E445-A226-773C73049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12BE1-634F-D34C-89A4-F02A617C5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B3EED-C558-9A4C-984A-2B61C109B7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1C54C-7AF2-D945-8E55-3913FD958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2592-9007-694A-B9F5-0DCB84C98A94}" type="datetime1">
              <a:rPr lang="en-US" smtClean="0"/>
              <a:t>1/18/21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2671A-3DC1-594B-BB2C-33B87179A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1313E-B616-7949-B1C7-524F88529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80269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21281-D303-2946-B2EC-741626E51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95115-9CCD-E947-B68C-2B6650694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CC63F-5FC3-F042-8994-AAA47EA4C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74AC81-BB6B-564F-9112-5FB3D143C9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75630F-805F-004A-A600-57D93E5F86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8F0B86-04AD-8242-AA08-3D4C2129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B4D2-C5AF-4140-8583-26D557E199C7}" type="datetime1">
              <a:rPr lang="en-US" smtClean="0"/>
              <a:t>1/18/21</a:t>
            </a:fld>
            <a:endParaRPr lang="en-K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282A47-F13B-8E46-B5BA-96531E66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E05354-33B0-1B4B-9055-E2EE4DF9E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14619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84B9-CD64-2140-9E97-4679ED40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58B03B-9B1D-9849-AAAA-273A8071F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45BA-DBD9-D243-B7AD-C4A1EB0286E1}" type="datetime1">
              <a:rPr lang="en-US" smtClean="0"/>
              <a:t>1/18/21</a:t>
            </a:fld>
            <a:endParaRPr lang="en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A36D1-029F-6B46-8814-868B7430D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E40A00-9666-CD42-8DC0-73A2343B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4114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48E4A3-EA3B-9E4B-AE25-72FE9D0B6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A941-8A45-9144-B695-A1F8BEA9DDAC}" type="datetime1">
              <a:rPr lang="en-US" smtClean="0"/>
              <a:t>1/18/21</a:t>
            </a:fld>
            <a:endParaRPr lang="en-K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EEDE94-27EC-8747-AED3-BEDF41032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FDE33-09F2-954D-A4A6-4E74C5608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87079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A0D18-FC5F-3C4A-852C-7C3515848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7FCEA-2D20-5246-B337-2BA876097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DE9B62-1DDA-FF4A-B3EC-F6C8BC410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4DE0D7-28A1-094A-BE54-B628F659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598-2D6A-0F4B-9CDF-CF119DB214A9}" type="datetime1">
              <a:rPr lang="en-US" smtClean="0"/>
              <a:t>1/18/21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5726D-A745-474D-A8CA-974B70BA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D07F0-8580-6348-A5CC-0929F7C5C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40519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D0B92-7D79-6349-B076-17B994D8B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8026A1-795B-464C-8F04-C7B38C2359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9304D-162C-A244-996F-EE7AD6810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E4DF22-4753-DF4B-BB3E-D8C266D00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AF0B-8B8C-AA4E-9AEC-40CD035871F1}" type="datetime1">
              <a:rPr lang="en-US" smtClean="0"/>
              <a:t>1/18/21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F92D7-32CE-BC43-811B-A4BCA4251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88952-F0D9-344F-A613-A736A68ED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03068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9465B-B4B5-D346-87AC-BBA271287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25E5D-24F1-0D4E-B3B5-5A7A54DD8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FB16A-7E2A-764D-8C98-EC5E2DE94B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D4579-FD8B-DF49-BCCA-411B7B6788DD}" type="datetime1">
              <a:rPr lang="en-US" smtClean="0"/>
              <a:t>1/18/21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690C0-BD85-2740-9F4D-8ECA0D3CA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41EC1-79C5-4E43-9C1E-F72175B3D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21040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4CC50-BCF6-FF45-8C08-0CCEBA2B3B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r>
              <a:rPr lang="ko-KR" altLang="en-US" dirty="0"/>
              <a:t>팀 발표자료 </a:t>
            </a:r>
            <a:r>
              <a:rPr lang="en-US" altLang="ko-KR" dirty="0"/>
              <a:t>(1</a:t>
            </a:r>
            <a:r>
              <a:rPr lang="ko-KR" altLang="en-US" dirty="0"/>
              <a:t>차 발표</a:t>
            </a:r>
            <a:r>
              <a:rPr lang="en-US" altLang="ko-KR" dirty="0"/>
              <a:t>)</a:t>
            </a:r>
            <a:endParaRPr lang="en-K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C656-E556-904C-A948-BDC4BF1DE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14092"/>
            <a:ext cx="9144000" cy="94370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팀원 </a:t>
            </a:r>
            <a:r>
              <a:rPr lang="en-US" altLang="ko-KR" dirty="0"/>
              <a:t>:</a:t>
            </a:r>
            <a:r>
              <a:rPr lang="ko-KR" altLang="en-US" dirty="0"/>
              <a:t> 김진희</a:t>
            </a:r>
            <a:r>
              <a:rPr lang="en-US" altLang="ko-KR" dirty="0"/>
              <a:t>,</a:t>
            </a:r>
            <a:r>
              <a:rPr lang="ko-KR" altLang="en-US" dirty="0"/>
              <a:t> 우지혜</a:t>
            </a:r>
            <a:r>
              <a:rPr lang="en-US" altLang="ko-KR" dirty="0"/>
              <a:t>,</a:t>
            </a:r>
            <a:r>
              <a:rPr lang="ko-KR" altLang="en-US" dirty="0"/>
              <a:t> 이진우</a:t>
            </a:r>
            <a:r>
              <a:rPr lang="en-US" altLang="ko-KR" dirty="0"/>
              <a:t>,</a:t>
            </a:r>
            <a:r>
              <a:rPr lang="ko-KR" altLang="en-US" dirty="0"/>
              <a:t> 황현숙 </a:t>
            </a:r>
            <a:r>
              <a:rPr lang="en-US" altLang="ko-KR" dirty="0"/>
              <a:t>(</a:t>
            </a:r>
            <a:r>
              <a:rPr lang="ko-KR" altLang="en-US" dirty="0"/>
              <a:t>가나다순</a:t>
            </a:r>
            <a:r>
              <a:rPr lang="en-US" altLang="ko-KR" dirty="0"/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서포터즈 </a:t>
            </a:r>
            <a:r>
              <a:rPr lang="en-US" altLang="ko-KR" dirty="0"/>
              <a:t>:</a:t>
            </a:r>
            <a:r>
              <a:rPr lang="ko-KR" altLang="en-US" dirty="0"/>
              <a:t> 김호연 </a:t>
            </a:r>
            <a:r>
              <a:rPr lang="en-US" altLang="ko-KR" dirty="0"/>
              <a:t>|</a:t>
            </a:r>
            <a:r>
              <a:rPr lang="ko-KR" altLang="en-US" dirty="0"/>
              <a:t> </a:t>
            </a:r>
            <a:r>
              <a:rPr lang="ko-KR" altLang="en-US" dirty="0" err="1"/>
              <a:t>퍼실리테이터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제이</a:t>
            </a:r>
            <a:endParaRPr lang="en-US" altLang="ko-KR" dirty="0"/>
          </a:p>
          <a:p>
            <a:pPr>
              <a:lnSpc>
                <a:spcPct val="150000"/>
              </a:lnSpc>
            </a:pPr>
            <a:endParaRPr lang="en-KR" dirty="0"/>
          </a:p>
        </p:txBody>
      </p:sp>
    </p:spTree>
    <p:extLst>
      <p:ext uri="{BB962C8B-B14F-4D97-AF65-F5344CB8AC3E}">
        <p14:creationId xmlns:p14="http://schemas.microsoft.com/office/powerpoint/2010/main" val="375955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46559052-D013-D342-B44A-BE1D3AF97E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6"/>
          <a:stretch/>
        </p:blipFill>
        <p:spPr>
          <a:xfrm>
            <a:off x="539400" y="540000"/>
            <a:ext cx="11113200" cy="577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97DAD7-B6BE-9140-98B5-7E69C8DDD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2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763567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141FC537-5589-7047-A550-CB010E9E7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629" y="281054"/>
            <a:ext cx="9898742" cy="629589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E8DE11-5CF9-1B4B-A667-5313BCA4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3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934854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DD91AFC3-EF55-E24A-8423-33617B0C4B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522" y="817563"/>
            <a:ext cx="11124955" cy="5222874"/>
          </a:xfr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D8CE31-401B-1F4F-8264-A879CD19A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4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80115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699F-031A-F14A-8747-C26CF84B8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600" y="1079500"/>
            <a:ext cx="4636800" cy="2138400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ko-KR" altLang="en-US" sz="4800" dirty="0"/>
              <a:t>감사합니다</a:t>
            </a:r>
            <a:endParaRPr lang="en-US" sz="4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5C1FA7-1BD8-A442-945C-7BAC26F7C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5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497697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Macintosh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3팀 발표자료 (1차 발표)</vt:lpstr>
      <vt:lpstr>PowerPoint Presentation</vt:lpstr>
      <vt:lpstr>PowerPoint Presentation</vt:lpstr>
      <vt:lpstr>PowerPoint Presentation</vt:lpstr>
      <vt:lpstr>감사합니다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3팀 발표자료 (1차 발표)</dc:title>
  <dc:creator>Jinhee Kim</dc:creator>
  <cp:lastModifiedBy>Jinhee Kim</cp:lastModifiedBy>
  <cp:revision>1</cp:revision>
  <dcterms:created xsi:type="dcterms:W3CDTF">2021-01-18T11:47:36Z</dcterms:created>
  <dcterms:modified xsi:type="dcterms:W3CDTF">2021-01-18T11:49:27Z</dcterms:modified>
</cp:coreProperties>
</file>